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image/png" Extension="png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ms-office.chartcolorstyle+xml" PartName="/ppt/charts/colors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09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5A7"/>
    <a:srgbClr val="ADBCBE"/>
    <a:srgbClr val="E9D1C9"/>
    <a:srgbClr val="E1D1C2"/>
    <a:srgbClr val="B8D1BE"/>
    <a:srgbClr val="E9D1D0"/>
    <a:srgbClr val="E1D1B4"/>
    <a:srgbClr val="E1D16C"/>
    <a:srgbClr val="EEE4DB"/>
    <a:srgbClr val="BBB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1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B8D1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ADBCB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E9D1C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E1D1C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椭圆 15"/>
          <p:cNvSpPr/>
          <p:nvPr/>
        </p:nvSpPr>
        <p:spPr>
          <a:xfrm>
            <a:off x="592455" y="2339340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439400" y="250190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20880000" flipH="1">
            <a:off x="-666750" y="2053590"/>
            <a:ext cx="13097510" cy="1624330"/>
            <a:chOff x="-586" y="4212"/>
            <a:chExt cx="20626" cy="2558"/>
          </a:xfrm>
          <a:solidFill>
            <a:srgbClr val="B8D1C4"/>
          </a:solidFill>
        </p:grpSpPr>
        <p:sp>
          <p:nvSpPr>
            <p:cNvPr id="2" name="矩形 1"/>
            <p:cNvSpPr/>
            <p:nvPr/>
          </p:nvSpPr>
          <p:spPr>
            <a:xfrm rot="21240000">
              <a:off x="-586" y="5222"/>
              <a:ext cx="20626" cy="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1240000" flipV="1">
              <a:off x="-369" y="6686"/>
              <a:ext cx="5200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21240000" flipV="1">
              <a:off x="-361" y="5889"/>
              <a:ext cx="2268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21240000" flipV="1">
              <a:off x="14306" y="4212"/>
              <a:ext cx="5200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 rot="21240000" flipV="1">
              <a:off x="17230" y="5013"/>
              <a:ext cx="2268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393690" y="4529455"/>
            <a:ext cx="1404620" cy="309880"/>
          </a:xfrm>
          <a:prstGeom prst="roundRect">
            <a:avLst/>
          </a:prstGeom>
          <a:solidFill>
            <a:srgbClr val="ADB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latin typeface="优设好身体" panose="00020600040101010101" charset="-122"/>
                <a:ea typeface="优设好身体" panose="00020600040101010101" charset="-122"/>
              </a:rPr>
              <a:t>汇报人：飞翔</a:t>
            </a:r>
            <a:endParaRPr lang="zh-CN" altLang="en-US" sz="1500">
              <a:latin typeface="优设好身体" panose="00020600040101010101" charset="-122"/>
              <a:ea typeface="优设好身体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81705" y="2339340"/>
            <a:ext cx="5537200" cy="10147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Calibri" panose="020F0502020204030204" charset="0"/>
              </a:rPr>
              <a:t>简约风工作报告</a:t>
            </a:r>
            <a:endParaRPr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Calibri" panose="020F050202020403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3905" y="3298825"/>
            <a:ext cx="5715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en-US" altLang="zh-CN" sz="130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915" y="1686560"/>
            <a:ext cx="1922780" cy="7588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工作难点分析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08040" y="1666875"/>
            <a:ext cx="36000" cy="3524250"/>
          </a:xfrm>
          <a:prstGeom prst="roundRect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023610" y="1836420"/>
            <a:ext cx="36000" cy="3524250"/>
          </a:xfrm>
          <a:prstGeom prst="roundRect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83360" y="2383790"/>
            <a:ext cx="4067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16095" y="1985010"/>
            <a:ext cx="123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3360" y="4034790"/>
            <a:ext cx="4067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16095" y="3636010"/>
            <a:ext cx="123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33235" y="1863725"/>
            <a:ext cx="2976245" cy="3008630"/>
          </a:xfrm>
          <a:prstGeom prst="ellipse">
            <a:avLst/>
          </a:prstGeom>
          <a:blipFill rotWithShape="1">
            <a:blip r:embed="rId1">
              <a:alphaModFix amt="75000"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43520" y="2763520"/>
            <a:ext cx="2597150" cy="2597150"/>
          </a:xfrm>
          <a:prstGeom prst="ellipse">
            <a:avLst/>
          </a:prstGeom>
          <a:blipFill rotWithShape="1">
            <a:blip r:embed="rId2"/>
            <a:stretch>
              <a:fillRect l="-31000" r="-17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工作难点分析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" name="圆角矩形 2"/>
          <p:cNvSpPr/>
          <p:nvPr/>
        </p:nvSpPr>
        <p:spPr>
          <a:xfrm rot="5400000">
            <a:off x="6077400" y="-105595"/>
            <a:ext cx="36000" cy="7200000"/>
          </a:xfrm>
          <a:prstGeom prst="roundRect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21205" y="2426335"/>
            <a:ext cx="1086485" cy="1086485"/>
          </a:xfrm>
          <a:prstGeom prst="ellipse">
            <a:avLst/>
          </a:prstGeom>
          <a:solidFill>
            <a:srgbClr val="ADB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556125" y="347662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885940" y="2654935"/>
            <a:ext cx="857885" cy="857885"/>
          </a:xfrm>
          <a:prstGeom prst="ellipse">
            <a:avLst/>
          </a:prstGeom>
          <a:solidFill>
            <a:srgbClr val="B8D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37650" y="3476625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931920" y="1928495"/>
            <a:ext cx="2734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86445" y="1928495"/>
            <a:ext cx="2733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97610" y="3762375"/>
            <a:ext cx="2734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48045" y="3762375"/>
            <a:ext cx="2733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1495" y="181673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48645" y="122174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0465" y="-619760"/>
            <a:ext cx="6974205" cy="7477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48000">
                <a:solidFill>
                  <a:srgbClr val="ADBCBE">
                    <a:alpha val="14000"/>
                  </a:srgb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04</a:t>
            </a:r>
            <a:endParaRPr lang="en-US" altLang="zh-CN" sz="48000">
              <a:solidFill>
                <a:srgbClr val="ADBCBE">
                  <a:alpha val="14000"/>
                </a:srgb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86905" y="2312670"/>
            <a:ext cx="204470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ADBCBE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Four</a:t>
            </a:r>
            <a:endParaRPr lang="en-US" altLang="zh-CN" sz="6000">
              <a:solidFill>
                <a:srgbClr val="ADBCBE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6905" y="3434715"/>
            <a:ext cx="32854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工作目标计划</a:t>
            </a:r>
            <a:endParaRPr lang="zh-CN" altLang="en-US" sz="32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20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工作目标计划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658360" y="1879600"/>
            <a:ext cx="2750185" cy="3884930"/>
            <a:chOff x="7509" y="2785"/>
            <a:chExt cx="3487" cy="4806"/>
          </a:xfrm>
        </p:grpSpPr>
        <p:sp>
          <p:nvSpPr>
            <p:cNvPr id="4" name="圆角右箭头 3"/>
            <p:cNvSpPr/>
            <p:nvPr/>
          </p:nvSpPr>
          <p:spPr>
            <a:xfrm>
              <a:off x="9066" y="2785"/>
              <a:ext cx="1930" cy="2551"/>
            </a:xfrm>
            <a:prstGeom prst="bentArrow">
              <a:avLst>
                <a:gd name="adj1" fmla="val 19637"/>
                <a:gd name="adj2" fmla="val 22720"/>
                <a:gd name="adj3" fmla="val 32746"/>
                <a:gd name="adj4" fmla="val 24300"/>
              </a:avLst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圆角右箭头 12"/>
            <p:cNvSpPr/>
            <p:nvPr/>
          </p:nvSpPr>
          <p:spPr>
            <a:xfrm flipH="1">
              <a:off x="7509" y="3379"/>
              <a:ext cx="1930" cy="2551"/>
            </a:xfrm>
            <a:prstGeom prst="bentArrow">
              <a:avLst>
                <a:gd name="adj1" fmla="val 19637"/>
                <a:gd name="adj2" fmla="val 22720"/>
                <a:gd name="adj3" fmla="val 32746"/>
                <a:gd name="adj4" fmla="val 24300"/>
              </a:avLst>
            </a:prstGeom>
            <a:solidFill>
              <a:srgbClr val="E9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圆角右箭头 14"/>
            <p:cNvSpPr/>
            <p:nvPr/>
          </p:nvSpPr>
          <p:spPr>
            <a:xfrm flipH="1">
              <a:off x="7509" y="5041"/>
              <a:ext cx="1930" cy="2551"/>
            </a:xfrm>
            <a:prstGeom prst="bentArrow">
              <a:avLst>
                <a:gd name="adj1" fmla="val 19637"/>
                <a:gd name="adj2" fmla="val 22720"/>
                <a:gd name="adj3" fmla="val 32746"/>
                <a:gd name="adj4" fmla="val 24300"/>
              </a:avLst>
            </a:prstGeom>
            <a:solidFill>
              <a:srgbClr val="E1D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圆角右箭头 15"/>
            <p:cNvSpPr/>
            <p:nvPr/>
          </p:nvSpPr>
          <p:spPr>
            <a:xfrm>
              <a:off x="9066" y="4228"/>
              <a:ext cx="1930" cy="2551"/>
            </a:xfrm>
            <a:prstGeom prst="bentArrow">
              <a:avLst>
                <a:gd name="adj1" fmla="val 19637"/>
                <a:gd name="adj2" fmla="val 22720"/>
                <a:gd name="adj3" fmla="val 32746"/>
                <a:gd name="adj4" fmla="val 24300"/>
              </a:avLst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圆角右箭头 17"/>
            <p:cNvSpPr/>
            <p:nvPr/>
          </p:nvSpPr>
          <p:spPr>
            <a:xfrm>
              <a:off x="9066" y="5818"/>
              <a:ext cx="1930" cy="1596"/>
            </a:xfrm>
            <a:prstGeom prst="bentArrow">
              <a:avLst>
                <a:gd name="adj1" fmla="val 23120"/>
                <a:gd name="adj2" fmla="val 26817"/>
                <a:gd name="adj3" fmla="val 38659"/>
                <a:gd name="adj4" fmla="val 24300"/>
              </a:avLst>
            </a:prstGeom>
            <a:solidFill>
              <a:srgbClr val="E1D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66495" y="2164080"/>
            <a:ext cx="3479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6495" y="3591560"/>
            <a:ext cx="3479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96480" y="1767840"/>
            <a:ext cx="3479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96480" y="2863850"/>
            <a:ext cx="3479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08545" y="4166235"/>
            <a:ext cx="3479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工作目标计划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712595" y="1776095"/>
            <a:ext cx="2557780" cy="3374390"/>
          </a:xfrm>
          <a:prstGeom prst="roundRect">
            <a:avLst/>
          </a:prstGeom>
          <a:noFill/>
          <a:ln>
            <a:solidFill>
              <a:srgbClr val="ADBC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70785" y="2099945"/>
            <a:ext cx="104140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Arial Unicode MS" panose="020B0604020202020204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Arial Unicode MS" panose="020B0604020202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6270" y="2740025"/>
            <a:ext cx="2170430" cy="2061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2964780" y="1598330"/>
            <a:ext cx="54000" cy="1980000"/>
          </a:xfrm>
          <a:prstGeom prst="rect">
            <a:avLst/>
          </a:prstGeom>
          <a:solidFill>
            <a:srgbClr val="ADBCBE"/>
          </a:solidFill>
          <a:ln>
            <a:solidFill>
              <a:srgbClr val="ADB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959350" y="1776095"/>
            <a:ext cx="2557780" cy="3374390"/>
          </a:xfrm>
          <a:prstGeom prst="roundRect">
            <a:avLst/>
          </a:prstGeom>
          <a:noFill/>
          <a:ln>
            <a:solidFill>
              <a:srgbClr val="E9D1C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17540" y="2099945"/>
            <a:ext cx="104140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Arial Unicode MS" panose="020B0604020202020204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Arial Unicode MS" panose="020B0604020202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3025" y="2740025"/>
            <a:ext cx="2170430" cy="2061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6211535" y="1598330"/>
            <a:ext cx="54000" cy="1980000"/>
          </a:xfrm>
          <a:prstGeom prst="rect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206105" y="1807845"/>
            <a:ext cx="2557780" cy="3374390"/>
          </a:xfrm>
          <a:prstGeom prst="roundRect">
            <a:avLst/>
          </a:prstGeom>
          <a:noFill/>
          <a:ln>
            <a:solidFill>
              <a:srgbClr val="ADBC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964295" y="2131695"/>
            <a:ext cx="104140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Arial Unicode MS" panose="020B0604020202020204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Arial Unicode MS" panose="020B0604020202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99780" y="2771775"/>
            <a:ext cx="2170430" cy="2061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9458290" y="1630080"/>
            <a:ext cx="54000" cy="1980000"/>
          </a:xfrm>
          <a:prstGeom prst="rect">
            <a:avLst/>
          </a:prstGeom>
          <a:solidFill>
            <a:srgbClr val="ADBCBE"/>
          </a:solidFill>
          <a:ln>
            <a:solidFill>
              <a:srgbClr val="ADB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椭圆 15"/>
          <p:cNvSpPr/>
          <p:nvPr/>
        </p:nvSpPr>
        <p:spPr>
          <a:xfrm>
            <a:off x="592455" y="2339340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439400" y="250190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20880000" flipH="1">
            <a:off x="-666750" y="2053590"/>
            <a:ext cx="13097510" cy="1624330"/>
            <a:chOff x="-586" y="4212"/>
            <a:chExt cx="20626" cy="2558"/>
          </a:xfrm>
          <a:solidFill>
            <a:srgbClr val="B8D1C4"/>
          </a:solidFill>
        </p:grpSpPr>
        <p:sp>
          <p:nvSpPr>
            <p:cNvPr id="2" name="矩形 1"/>
            <p:cNvSpPr/>
            <p:nvPr/>
          </p:nvSpPr>
          <p:spPr>
            <a:xfrm rot="21240000">
              <a:off x="-586" y="5222"/>
              <a:ext cx="20626" cy="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1240000" flipV="1">
              <a:off x="-369" y="6686"/>
              <a:ext cx="5200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21240000" flipV="1">
              <a:off x="-361" y="5889"/>
              <a:ext cx="2268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21240000" flipV="1">
              <a:off x="14306" y="4212"/>
              <a:ext cx="5200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 rot="21240000" flipV="1">
              <a:off x="17230" y="5013"/>
              <a:ext cx="2268" cy="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393690" y="4529455"/>
            <a:ext cx="1404620" cy="309880"/>
          </a:xfrm>
          <a:prstGeom prst="roundRect">
            <a:avLst/>
          </a:prstGeom>
          <a:solidFill>
            <a:srgbClr val="ADB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latin typeface="优设好身体" panose="00020600040101010101" charset="-122"/>
                <a:ea typeface="优设好身体" panose="00020600040101010101" charset="-122"/>
              </a:rPr>
              <a:t>汇报人：飞翔</a:t>
            </a:r>
            <a:endParaRPr lang="zh-CN" altLang="en-US" sz="1500">
              <a:latin typeface="优设好身体" panose="00020600040101010101" charset="-122"/>
              <a:ea typeface="优设好身体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04665" y="2339340"/>
            <a:ext cx="3582035" cy="11068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tx1">
                    <a:lumMod val="75000"/>
                    <a:lumOff val="25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Calibri" panose="020F0502020204030204" charset="0"/>
              </a:rPr>
              <a:t>谢谢观看</a:t>
            </a:r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Calibri" panose="020F050202020403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38930" y="3346450"/>
            <a:ext cx="36645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</a:t>
            </a:r>
            <a:endParaRPr lang="zh-CN" altLang="en-US" sz="130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915" y="1686560"/>
            <a:ext cx="1922780" cy="7588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1495" y="181673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48645" y="122174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20880000" flipH="1">
            <a:off x="-450215" y="1440815"/>
            <a:ext cx="13097510" cy="1176655"/>
            <a:chOff x="-586" y="4212"/>
            <a:chExt cx="20626" cy="2558"/>
          </a:xfrm>
          <a:solidFill>
            <a:srgbClr val="B8D1C4"/>
          </a:solidFill>
        </p:grpSpPr>
        <p:sp>
          <p:nvSpPr>
            <p:cNvPr id="6" name="矩形 5"/>
            <p:cNvSpPr/>
            <p:nvPr/>
          </p:nvSpPr>
          <p:spPr>
            <a:xfrm rot="21240000">
              <a:off x="-586" y="5222"/>
              <a:ext cx="20626" cy="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1240000" flipV="1">
              <a:off x="-369" y="6686"/>
              <a:ext cx="5200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1240000" flipV="1">
              <a:off x="-361" y="5889"/>
              <a:ext cx="2268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1240000" flipV="1">
              <a:off x="14306" y="4212"/>
              <a:ext cx="5200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1240000" flipV="1">
              <a:off x="17230" y="5013"/>
              <a:ext cx="2268" cy="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08805" y="873125"/>
            <a:ext cx="3519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优设好身体" panose="00020600040101010101" charset="-122"/>
              </a:rPr>
              <a:t>目 录</a:t>
            </a:r>
            <a:r>
              <a:rPr lang="en-US" altLang="zh-CN" sz="4800" b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3200" b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  <a:t>Contents</a:t>
            </a:r>
            <a:endParaRPr lang="en-US" altLang="zh-CN" sz="3200" b="1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348865" y="3025775"/>
            <a:ext cx="639709" cy="627380"/>
            <a:chOff x="7894" y="2115"/>
            <a:chExt cx="1301" cy="1300"/>
          </a:xfrm>
        </p:grpSpPr>
        <p:sp>
          <p:nvSpPr>
            <p:cNvPr id="25" name="椭圆 24"/>
            <p:cNvSpPr/>
            <p:nvPr/>
          </p:nvSpPr>
          <p:spPr>
            <a:xfrm>
              <a:off x="7894" y="2115"/>
              <a:ext cx="1300" cy="1300"/>
            </a:xfrm>
            <a:prstGeom prst="ellipse">
              <a:avLst/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ADBCBE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45" y="2161"/>
              <a:ext cx="1250" cy="1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01</a:t>
              </a:r>
              <a:endParaRPr lang="en-US" altLang="zh-CN" sz="3200" b="1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819400" y="4364990"/>
            <a:ext cx="305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工作难点分析</a:t>
            </a:r>
            <a:endParaRPr lang="zh-CN" altLang="en-US" sz="24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6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2490" y="4364990"/>
            <a:ext cx="305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工作目标计划</a:t>
            </a:r>
            <a:endParaRPr lang="zh-CN" altLang="en-US" sz="24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6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19400" y="3014345"/>
            <a:ext cx="305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工作内容回顾</a:t>
            </a:r>
            <a:endParaRPr lang="zh-CN" altLang="en-US" sz="24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6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22490" y="3014345"/>
            <a:ext cx="305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市场状况概述</a:t>
            </a:r>
            <a:endParaRPr lang="zh-CN" altLang="en-US" sz="24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6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6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46240" y="3026410"/>
            <a:ext cx="639710" cy="627380"/>
            <a:chOff x="7894" y="2115"/>
            <a:chExt cx="1301" cy="1300"/>
          </a:xfrm>
        </p:grpSpPr>
        <p:sp>
          <p:nvSpPr>
            <p:cNvPr id="19" name="椭圆 18"/>
            <p:cNvSpPr/>
            <p:nvPr/>
          </p:nvSpPr>
          <p:spPr>
            <a:xfrm>
              <a:off x="7894" y="2115"/>
              <a:ext cx="1300" cy="1300"/>
            </a:xfrm>
            <a:prstGeom prst="ellipse">
              <a:avLst/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6B9C6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45" y="2161"/>
              <a:ext cx="1250" cy="1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02</a:t>
              </a:r>
              <a:endParaRPr lang="en-US" altLang="zh-CN" sz="3200" b="1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343150" y="4377690"/>
            <a:ext cx="645118" cy="627380"/>
            <a:chOff x="7894" y="2115"/>
            <a:chExt cx="1312" cy="1300"/>
          </a:xfrm>
        </p:grpSpPr>
        <p:sp>
          <p:nvSpPr>
            <p:cNvPr id="28" name="椭圆 27"/>
            <p:cNvSpPr/>
            <p:nvPr/>
          </p:nvSpPr>
          <p:spPr>
            <a:xfrm>
              <a:off x="7894" y="2115"/>
              <a:ext cx="1300" cy="1300"/>
            </a:xfrm>
            <a:prstGeom prst="ellipse">
              <a:avLst/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6B9C6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956" y="2115"/>
              <a:ext cx="1250" cy="1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03</a:t>
              </a:r>
              <a:endParaRPr lang="en-US" altLang="zh-CN" sz="3200" b="1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15760" y="4377690"/>
            <a:ext cx="639218" cy="627380"/>
            <a:chOff x="7894" y="2115"/>
            <a:chExt cx="1300" cy="1300"/>
          </a:xfrm>
        </p:grpSpPr>
        <p:sp>
          <p:nvSpPr>
            <p:cNvPr id="31" name="椭圆 30"/>
            <p:cNvSpPr/>
            <p:nvPr/>
          </p:nvSpPr>
          <p:spPr>
            <a:xfrm>
              <a:off x="7894" y="2115"/>
              <a:ext cx="1300" cy="1300"/>
            </a:xfrm>
            <a:prstGeom prst="ellipse">
              <a:avLst/>
            </a:prstGeom>
            <a:solidFill>
              <a:srgbClr val="ADB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6B9C6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919" y="2161"/>
              <a:ext cx="1250" cy="1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04</a:t>
              </a:r>
              <a:endParaRPr lang="en-US" altLang="zh-CN" sz="3200" b="1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1495" y="181673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48645" y="122174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0465" y="-619760"/>
            <a:ext cx="6974205" cy="7477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48000">
                <a:solidFill>
                  <a:srgbClr val="ADBCBE">
                    <a:alpha val="14000"/>
                  </a:srgb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01</a:t>
            </a:r>
            <a:endParaRPr lang="en-US" altLang="zh-CN" sz="48000">
              <a:solidFill>
                <a:srgbClr val="ADBCBE">
                  <a:alpha val="14000"/>
                </a:srgb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86905" y="2312670"/>
            <a:ext cx="177101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ADBCBE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One</a:t>
            </a:r>
            <a:endParaRPr lang="en-US" altLang="zh-CN" sz="6000">
              <a:solidFill>
                <a:srgbClr val="ADBCBE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6905" y="3434715"/>
            <a:ext cx="32854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工作内容回顾</a:t>
            </a:r>
            <a:endParaRPr lang="zh-CN" altLang="en-US" sz="32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20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140960" y="3336925"/>
            <a:ext cx="635635" cy="635635"/>
          </a:xfrm>
          <a:prstGeom prst="ellipse">
            <a:avLst/>
          </a:prstGeom>
          <a:solidFill>
            <a:srgbClr val="ADBC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工作内容回顾</a:t>
            </a:r>
            <a:endParaRPr lang="zh-CN" altLang="en-US" spc="1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71675" y="1517650"/>
            <a:ext cx="3500755" cy="3500755"/>
          </a:xfrm>
          <a:prstGeom prst="ellipse">
            <a:avLst/>
          </a:prstGeom>
          <a:blipFill rotWithShape="1">
            <a:blip r:embed="rId1"/>
            <a:stretch>
              <a:fillRect l="-31000" r="-17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71675" y="1696085"/>
            <a:ext cx="895985" cy="895985"/>
          </a:xfrm>
          <a:prstGeom prst="ellipse">
            <a:avLst/>
          </a:prstGeom>
          <a:solidFill>
            <a:srgbClr val="E1D1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22720" y="2094865"/>
            <a:ext cx="40779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2720" y="3789045"/>
            <a:ext cx="40589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80640" y="4602480"/>
            <a:ext cx="632460" cy="632460"/>
          </a:xfrm>
          <a:prstGeom prst="ellipse">
            <a:avLst/>
          </a:prstGeom>
          <a:solidFill>
            <a:srgbClr val="E9D1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522720" y="1696085"/>
            <a:ext cx="1734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22720" y="3390265"/>
            <a:ext cx="1734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工作内容回顾</a:t>
            </a:r>
            <a:endParaRPr lang="zh-CN" altLang="en-US" spc="1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83475" y="2239645"/>
            <a:ext cx="34836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83475" y="1840865"/>
            <a:ext cx="1734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83475" y="4279265"/>
            <a:ext cx="34836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83475" y="3880485"/>
            <a:ext cx="1734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73480" y="2239645"/>
            <a:ext cx="3519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82340" y="1840865"/>
            <a:ext cx="1210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2050" y="4279265"/>
            <a:ext cx="3530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167630" y="2633345"/>
            <a:ext cx="1786255" cy="1806575"/>
            <a:chOff x="7896" y="3598"/>
            <a:chExt cx="2813" cy="2845"/>
          </a:xfrm>
        </p:grpSpPr>
        <p:grpSp>
          <p:nvGrpSpPr>
            <p:cNvPr id="30" name="组合 29"/>
            <p:cNvGrpSpPr/>
            <p:nvPr/>
          </p:nvGrpSpPr>
          <p:grpSpPr>
            <a:xfrm>
              <a:off x="7907" y="3598"/>
              <a:ext cx="2803" cy="2765"/>
              <a:chOff x="7251" y="3185"/>
              <a:chExt cx="4020" cy="3966"/>
            </a:xfrm>
          </p:grpSpPr>
          <p:sp>
            <p:nvSpPr>
              <p:cNvPr id="4" name="圆角矩形 3"/>
              <p:cNvSpPr/>
              <p:nvPr/>
            </p:nvSpPr>
            <p:spPr>
              <a:xfrm rot="2760000">
                <a:off x="7582" y="3382"/>
                <a:ext cx="3498" cy="3498"/>
              </a:xfrm>
              <a:prstGeom prst="roundRect">
                <a:avLst/>
              </a:prstGeom>
              <a:solidFill>
                <a:srgbClr val="B8D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2760000">
                <a:off x="7251" y="3185"/>
                <a:ext cx="1552" cy="1552"/>
              </a:xfrm>
              <a:prstGeom prst="roundRect">
                <a:avLst/>
              </a:prstGeom>
              <a:solidFill>
                <a:srgbClr val="ADB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2760000">
                <a:off x="9719" y="5599"/>
                <a:ext cx="1552" cy="1552"/>
              </a:xfrm>
              <a:prstGeom prst="roundRect">
                <a:avLst/>
              </a:prstGeom>
              <a:solidFill>
                <a:srgbClr val="ADB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2760000">
                <a:off x="7251" y="5599"/>
                <a:ext cx="1552" cy="1552"/>
              </a:xfrm>
              <a:prstGeom prst="roundRect">
                <a:avLst/>
              </a:prstGeom>
              <a:solidFill>
                <a:srgbClr val="E1D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2760000">
                <a:off x="9719" y="3185"/>
                <a:ext cx="1552" cy="1552"/>
              </a:xfrm>
              <a:prstGeom prst="roundRect">
                <a:avLst/>
              </a:prstGeom>
              <a:solidFill>
                <a:srgbClr val="E9D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7914" y="3677"/>
              <a:ext cx="996" cy="996"/>
            </a:xfrm>
            <a:prstGeom prst="ellipse">
              <a:avLst/>
            </a:prstGeom>
            <a:blipFill rotWithShape="1">
              <a:blip r:embed="rId1">
                <a:alphaModFix amt="57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671" y="5378"/>
              <a:ext cx="996" cy="996"/>
            </a:xfrm>
            <a:prstGeom prst="ellipse">
              <a:avLst/>
            </a:prstGeom>
            <a:blipFill rotWithShape="1">
              <a:blip r:embed="rId2">
                <a:alphaModFix amt="57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896" y="5447"/>
              <a:ext cx="996" cy="996"/>
            </a:xfrm>
            <a:prstGeom prst="ellipse">
              <a:avLst/>
            </a:prstGeom>
            <a:blipFill rotWithShape="1">
              <a:blip r:embed="rId3">
                <a:alphaModFix amt="57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9671" y="3669"/>
              <a:ext cx="996" cy="996"/>
            </a:xfrm>
            <a:prstGeom prst="ellipse">
              <a:avLst/>
            </a:prstGeom>
            <a:blipFill rotWithShape="1">
              <a:blip r:embed="rId4">
                <a:alphaModFix amt="57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3482340" y="3880485"/>
            <a:ext cx="1210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添加标题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1495" y="181673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48645" y="122174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0465" y="-619760"/>
            <a:ext cx="6974205" cy="7477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48000">
                <a:solidFill>
                  <a:srgbClr val="ADBCBE">
                    <a:alpha val="14000"/>
                  </a:srgb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02</a:t>
            </a:r>
            <a:endParaRPr lang="en-US" altLang="zh-CN" sz="48000">
              <a:solidFill>
                <a:srgbClr val="ADBCBE">
                  <a:alpha val="14000"/>
                </a:srgb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86905" y="2312670"/>
            <a:ext cx="177101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ADBCBE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Two</a:t>
            </a:r>
            <a:endParaRPr lang="en-US" altLang="zh-CN" sz="6000">
              <a:solidFill>
                <a:srgbClr val="ADBCBE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6905" y="3434715"/>
            <a:ext cx="32854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市场状况概述</a:t>
            </a:r>
            <a:endParaRPr lang="zh-CN" altLang="en-US" sz="32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20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市场状况概述</a:t>
            </a:r>
            <a:endParaRPr lang="zh-CN" altLang="en-US" spc="1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3335" y="1517015"/>
            <a:ext cx="1310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主标题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43150" y="1933575"/>
            <a:ext cx="8098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1975" y="2969260"/>
            <a:ext cx="88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副标题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64105" y="3442335"/>
            <a:ext cx="2531110" cy="181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37575" y="2969260"/>
            <a:ext cx="88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优设好身体" panose="00020600040101010101" charset="-122"/>
                <a:ea typeface="优设好身体" panose="00020600040101010101" charset="-122"/>
                <a:cs typeface="Times New Roman" panose="02020603050405020304" charset="0"/>
                <a:sym typeface="+mn-ea"/>
              </a:rPr>
              <a:t>副标题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优设好身体" panose="00020600040101010101" charset="-122"/>
              <a:ea typeface="优设好身体" panose="0002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02245" y="3442335"/>
            <a:ext cx="2531110" cy="181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textplease input what you want to input.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42230" y="2969260"/>
            <a:ext cx="2499995" cy="2297430"/>
          </a:xfrm>
          <a:prstGeom prst="roundRect">
            <a:avLst/>
          </a:prstGeom>
          <a:blipFill rotWithShape="1">
            <a:blip r:embed="rId1">
              <a:alphaModFix amt="7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9740" y="434975"/>
            <a:ext cx="429260" cy="429260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81685" y="400685"/>
            <a:ext cx="18224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pc="1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市场状况概述</a:t>
            </a:r>
            <a:endParaRPr lang="zh-CN" altLang="en-US" spc="1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ctr"/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12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12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932180" y="1357630"/>
          <a:ext cx="5588635" cy="4191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任意多边形 17"/>
          <p:cNvSpPr/>
          <p:nvPr/>
        </p:nvSpPr>
        <p:spPr>
          <a:xfrm>
            <a:off x="4118610" y="1666875"/>
            <a:ext cx="2488565" cy="1059180"/>
          </a:xfrm>
          <a:custGeom>
            <a:avLst/>
            <a:gdLst>
              <a:gd name="connisteX0" fmla="*/ 0 w 2488565"/>
              <a:gd name="connsiteY0" fmla="*/ 1059180 h 1059180"/>
              <a:gd name="connisteX1" fmla="*/ 1059815 w 2488565"/>
              <a:gd name="connsiteY1" fmla="*/ 0 h 1059180"/>
              <a:gd name="connisteX2" fmla="*/ 2488565 w 2488565"/>
              <a:gd name="connsiteY2" fmla="*/ 11430 h 1059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488565" h="1059180">
                <a:moveTo>
                  <a:pt x="0" y="1059180"/>
                </a:moveTo>
                <a:lnTo>
                  <a:pt x="1059815" y="0"/>
                </a:lnTo>
                <a:lnTo>
                  <a:pt x="2488565" y="1143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09410" y="1483360"/>
            <a:ext cx="3626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547110" y="2726055"/>
            <a:ext cx="3060065" cy="690880"/>
          </a:xfrm>
          <a:custGeom>
            <a:avLst/>
            <a:gdLst>
              <a:gd name="connisteX0" fmla="*/ 0 w 3060065"/>
              <a:gd name="connsiteY0" fmla="*/ 0 h 690880"/>
              <a:gd name="connisteX1" fmla="*/ 1488440 w 3060065"/>
              <a:gd name="connsiteY1" fmla="*/ 678815 h 690880"/>
              <a:gd name="connisteX2" fmla="*/ 3060065 w 3060065"/>
              <a:gd name="connsiteY2" fmla="*/ 690880 h 6908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060065" h="690880">
                <a:moveTo>
                  <a:pt x="0" y="0"/>
                </a:moveTo>
                <a:lnTo>
                  <a:pt x="1488440" y="678815"/>
                </a:lnTo>
                <a:lnTo>
                  <a:pt x="3060065" y="69088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09410" y="2863215"/>
            <a:ext cx="3626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2976245" y="3714750"/>
            <a:ext cx="3630930" cy="1226185"/>
          </a:xfrm>
          <a:custGeom>
            <a:avLst/>
            <a:gdLst>
              <a:gd name="connisteX0" fmla="*/ 0 w 3630930"/>
              <a:gd name="connsiteY0" fmla="*/ 0 h 1226185"/>
              <a:gd name="connisteX1" fmla="*/ 2071370 w 3630930"/>
              <a:gd name="connsiteY1" fmla="*/ 1214755 h 1226185"/>
              <a:gd name="connisteX2" fmla="*/ 3630930 w 3630930"/>
              <a:gd name="connsiteY2" fmla="*/ 1226185 h 1226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630930" h="1226185">
                <a:moveTo>
                  <a:pt x="0" y="0"/>
                </a:moveTo>
                <a:lnTo>
                  <a:pt x="2071370" y="1214755"/>
                </a:lnTo>
                <a:lnTo>
                  <a:pt x="3630930" y="122618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09410" y="4243070"/>
            <a:ext cx="36264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Arial Unicode MS" panose="020B0604020202020204" charset="-122"/>
                <a:cs typeface="Calibri" panose="020F0502020204030204" charset="0"/>
                <a:sym typeface="+mn-ea"/>
              </a:rPr>
              <a:t>Please input the title, please input the text, please input what you want to input.Please input the title, please input the text.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Arial Unicode MS" panose="020B0604020202020204" charset="-122"/>
              <a:cs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47650" y="190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4650" y="317500"/>
            <a:ext cx="11587480" cy="6354445"/>
          </a:xfrm>
          <a:prstGeom prst="rect">
            <a:avLst/>
          </a:prstGeom>
          <a:noFill/>
          <a:ln>
            <a:solidFill>
              <a:srgbClr val="91A5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1495" y="1816735"/>
            <a:ext cx="857885" cy="857885"/>
          </a:xfrm>
          <a:prstGeom prst="ellipse">
            <a:avLst/>
          </a:prstGeom>
          <a:solidFill>
            <a:srgbClr val="E9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48645" y="1221740"/>
            <a:ext cx="1086485" cy="1086485"/>
          </a:xfrm>
          <a:prstGeom prst="ellipse">
            <a:avLst/>
          </a:prstGeom>
          <a:solidFill>
            <a:srgbClr val="E1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0465" y="-619760"/>
            <a:ext cx="6974205" cy="7477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48000">
                <a:solidFill>
                  <a:srgbClr val="ADBCBE">
                    <a:alpha val="14000"/>
                  </a:srgb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03</a:t>
            </a:r>
            <a:endParaRPr lang="en-US" altLang="zh-CN" sz="48000">
              <a:solidFill>
                <a:srgbClr val="ADBCBE">
                  <a:alpha val="14000"/>
                </a:srgb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86905" y="2312670"/>
            <a:ext cx="204470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ADBCBE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Three</a:t>
            </a:r>
            <a:endParaRPr lang="en-US" altLang="zh-CN" sz="6000">
              <a:solidFill>
                <a:srgbClr val="ADBCBE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86905" y="3434715"/>
            <a:ext cx="32854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ADBCBE"/>
                </a:solidFill>
                <a:uFillTx/>
                <a:latin typeface="优设好身体" panose="00020600040101010101" charset="-122"/>
                <a:ea typeface="优设好身体" panose="00020600040101010101" charset="-122"/>
                <a:cs typeface="黑体" panose="02010609060101010101" charset="-122"/>
              </a:rPr>
              <a:t>工作难点分析</a:t>
            </a:r>
            <a:endParaRPr lang="zh-CN" altLang="en-US" sz="3200">
              <a:solidFill>
                <a:srgbClr val="ADBCBE"/>
              </a:solidFill>
              <a:uFillTx/>
              <a:latin typeface="优设好身体" panose="00020600040101010101" charset="-122"/>
              <a:ea typeface="优设好身体" panose="00020600040101010101" charset="-122"/>
              <a:cs typeface="黑体" panose="02010609060101010101" charset="-122"/>
            </a:endParaRPr>
          </a:p>
          <a:p>
            <a:pPr algn="l"/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Click to enter </a:t>
            </a:r>
            <a:r>
              <a:rPr lang="en-US" altLang="zh-CN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the</a:t>
            </a:r>
            <a:r>
              <a:rPr lang="zh-CN" altLang="en-US" sz="2000" spc="100">
                <a:solidFill>
                  <a:srgbClr val="ADBCBE"/>
                </a:solidFill>
                <a:uFillTx/>
                <a:latin typeface="Calibri" panose="020F0502020204030204" charset="0"/>
                <a:ea typeface="黑体" panose="02010609060101010101" charset="-122"/>
                <a:cs typeface="Calibri" panose="020F0502020204030204" charset="0"/>
              </a:rPr>
              <a:t> title</a:t>
            </a:r>
            <a:endParaRPr lang="zh-CN" altLang="en-US" sz="2000" spc="100">
              <a:solidFill>
                <a:srgbClr val="ADBCBE"/>
              </a:solidFill>
              <a:uFillTx/>
              <a:latin typeface="Calibri" panose="020F0502020204030204" charset="0"/>
              <a:ea typeface="黑体" panose="02010609060101010101" charset="-122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4352</Words>
  <Application>WPS 演示</Application>
  <PresentationFormat>宽屏</PresentationFormat>
  <Paragraphs>162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</vt:lpstr>
      <vt:lpstr>黑体</vt:lpstr>
      <vt:lpstr>Calibri</vt:lpstr>
      <vt:lpstr>Times New Roman</vt:lpstr>
      <vt:lpstr>Arial Unicode MS</vt:lpstr>
      <vt:lpstr>优设好身体</vt:lpstr>
      <vt:lpstr>沐瑶软笔手写体</vt:lpstr>
      <vt:lpstr>等线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皮卡丘,</cp:lastModifiedBy>
  <cp:revision>172</cp:revision>
  <dcterms:created xsi:type="dcterms:W3CDTF">2019-06-19T02:08:00Z</dcterms:created>
  <dcterms:modified xsi:type="dcterms:W3CDTF">2020-08-22T06:14:03Z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KSOTemplateUUID">
    <vt:lpwstr>v1.0_mb_xgATc6Pi3JBHwaOjiuKKqA==</vt:lpwstr>
  </property>
</Properties>
</file>